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3" r:id="rId4"/>
    <p:sldId id="258" r:id="rId5"/>
    <p:sldId id="259" r:id="rId6"/>
    <p:sldId id="260" r:id="rId7"/>
    <p:sldId id="261" r:id="rId8"/>
    <p:sldId id="262" r:id="rId9"/>
    <p:sldId id="275" r:id="rId10"/>
    <p:sldId id="263" r:id="rId11"/>
    <p:sldId id="276" r:id="rId12"/>
    <p:sldId id="274" r:id="rId13"/>
    <p:sldId id="264" r:id="rId14"/>
    <p:sldId id="265" r:id="rId15"/>
    <p:sldId id="266" r:id="rId16"/>
    <p:sldId id="267" r:id="rId17"/>
    <p:sldId id="268" r:id="rId18"/>
    <p:sldId id="277" r:id="rId19"/>
    <p:sldId id="269" r:id="rId20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662" autoAdjust="0"/>
    <p:restoredTop sz="72647" autoAdjust="0"/>
  </p:normalViewPr>
  <p:slideViewPr>
    <p:cSldViewPr>
      <p:cViewPr varScale="1">
        <p:scale>
          <a:sx n="74" d="100"/>
          <a:sy n="74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A1B64D0-2372-4492-A59D-3367522F50AB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3D76B6D-DF62-4208-9317-37693CDD2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____________Microsoft_PowerPoint_97-20031.ppt"/><Relationship Id="rId10" Type="http://schemas.openxmlformats.org/officeDocument/2006/relationships/image" Target="../media/image9.jpeg"/><Relationship Id="rId4" Type="http://schemas.openxmlformats.org/officeDocument/2006/relationships/image" Target="../media/image5.jpeg"/><Relationship Id="rId9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27.jpeg"/><Relationship Id="rId7" Type="http://schemas.openxmlformats.org/officeDocument/2006/relationships/image" Target="../media/image28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11" Type="http://schemas.openxmlformats.org/officeDocument/2006/relationships/image" Target="../media/image72.jpeg"/><Relationship Id="rId5" Type="http://schemas.openxmlformats.org/officeDocument/2006/relationships/image" Target="../media/image68.jpeg"/><Relationship Id="rId10" Type="http://schemas.openxmlformats.org/officeDocument/2006/relationships/image" Target="../media/image71.jpeg"/><Relationship Id="rId4" Type="http://schemas.openxmlformats.org/officeDocument/2006/relationships/image" Target="../media/image67.jpeg"/><Relationship Id="rId9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60648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 учреждение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етский сад № 26 г. Ивделя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1500174"/>
            <a:ext cx="84249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«Использование разнообразных форм, проектной деятельности в формировании представлений о России (символика, традиции, культура)»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4509120"/>
            <a:ext cx="842493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</a:t>
            </a:r>
          </a:p>
          <a:p>
            <a:pPr algn="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Подготовили: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Воспитатель 1 кв. категории:  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Майорова А. Э.,                        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Воспитатель 1 кв. категории: 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Труш Н. В.,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Воспитатель: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Снытко Е. Г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 descr="C:\Users\Администратор\Desktop\фото на конференцию 1\IMG_20210428_10343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17032"/>
            <a:ext cx="3024336" cy="2467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455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188640"/>
            <a:ext cx="892899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Актуальность: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ФГОС ДО выдвигает одним из основополагающих принципов -  «Приобщение детей к социокультурным нормам, традициям семьи, общества и государства» [1, п.1.3].  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современном этапе развития общества необходимо воспитывать в детях патриотические чувства к своей стране, формировать уважительное отношение к Родине, к родному краю, к соотечественникам. Для развития патриотизма необходимо прививать любовь к культуре родного народа, традициям, его языку, истории, природе.</a:t>
            </a:r>
          </a:p>
        </p:txBody>
      </p:sp>
    </p:spTree>
    <p:extLst>
      <p:ext uri="{BB962C8B-B14F-4D97-AF65-F5344CB8AC3E}">
        <p14:creationId xmlns:p14="http://schemas.microsoft.com/office/powerpoint/2010/main" val="407684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04664"/>
            <a:ext cx="858358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Проблема: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Недостаточные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знания и представление детей о России (символика, традиции, культура), низкое патриотическое сознание и морально-нравственное воспитание детей старшего дошкольного возраста.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Гипотеза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Использование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работе по патриотическому воспитанию детей старшего дошкольного возраста разнообразных форм проектной, опытно-поисковой деятельности, мы сформируем у воспитанников представление о России (символика, традиции, культура), чувство гордости за страну, в которой мы живём.</a:t>
            </a:r>
          </a:p>
        </p:txBody>
      </p:sp>
    </p:spTree>
    <p:extLst>
      <p:ext uri="{BB962C8B-B14F-4D97-AF65-F5344CB8AC3E}">
        <p14:creationId xmlns:p14="http://schemas.microsoft.com/office/powerpoint/2010/main" val="392210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260648"/>
            <a:ext cx="8856984" cy="12588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уважение к своему народу, любовь к Родине, гордость за неё, уважительное отношение к Государственным символам РФ.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b="1" dirty="0"/>
              <a:t> </a:t>
            </a:r>
            <a:endParaRPr lang="ru-RU" dirty="0"/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систематизировать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обобщить знания детей о Государственной символике РФ;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* формировать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представления о происхождении, значениях, функциях флага, герба и гимна РФ;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уточнить и углубить знания и представления дошкольников о России как о государстве, в котором они живут;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познакомить детей с гербом, его происхождением, назначением, символикой образов и цвета в нем;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способствовать воспитанию любви к Родине;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поддерживать интерес к истории своей страны и её культуре.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05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16632"/>
            <a:ext cx="8640960" cy="11787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«Государственная символика России»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Участники проекта: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Воспитатели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Родители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Социальные партнёры</a:t>
            </a:r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b="1" dirty="0" smtClean="0"/>
          </a:p>
          <a:p>
            <a:r>
              <a:rPr lang="ru-RU" b="1" dirty="0" smtClean="0"/>
              <a:t>-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Виды деятельности: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познавательная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речевая, игровая,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художественная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исследовательская, музыкальная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Ожидаемый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результат: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будут знать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Государственную символику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РФ – смогут рассказать о символике образов, значениях и функциях Государственных символов России;  выражают свой интерес, любовь, гордость за свою страну.</a:t>
            </a:r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C:\Users\Администратор\Desktop\фото на конференцию 1\IMG_20210428_10343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64704"/>
            <a:ext cx="4032448" cy="29523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576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214290"/>
            <a:ext cx="7992888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Предварительный этап проекта: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Подбор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материала: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иллюстративного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методической литературы;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презентаций по теме проекта;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оформление папок-передвижек;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подбор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песен;  игр; стихов; рассказов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079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885698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Предварительный этап: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Методическая литература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/>
          </a:p>
          <a:p>
            <a:pPr algn="ctr"/>
            <a:r>
              <a:rPr lang="ru-RU" sz="3600" b="1" dirty="0" smtClean="0"/>
              <a:t>         </a:t>
            </a:r>
            <a:endParaRPr lang="ru-RU" sz="3600" b="1" dirty="0"/>
          </a:p>
          <a:p>
            <a:pPr algn="ctr"/>
            <a:endParaRPr lang="ru-RU" sz="3600" b="1" dirty="0" smtClean="0"/>
          </a:p>
          <a:p>
            <a:pPr algn="ctr"/>
            <a:endParaRPr lang="ru-RU" sz="3600" b="1" dirty="0"/>
          </a:p>
          <a:p>
            <a:pPr algn="ctr"/>
            <a:endParaRPr lang="ru-RU" sz="2000" b="1" dirty="0" smtClean="0"/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Папки - передвижки                                                                              Презентации</a:t>
            </a:r>
          </a:p>
          <a:p>
            <a:pPr algn="ctr"/>
            <a:endParaRPr lang="ru-RU" sz="3600" b="1" dirty="0"/>
          </a:p>
          <a:p>
            <a:pPr algn="ctr"/>
            <a:endParaRPr lang="ru-RU" sz="3600" b="1" dirty="0" smtClean="0"/>
          </a:p>
          <a:p>
            <a:pPr algn="ctr"/>
            <a:endParaRPr lang="ru-RU" sz="3600" b="1" dirty="0" smtClean="0"/>
          </a:p>
          <a:p>
            <a:pPr algn="ctr"/>
            <a:endParaRPr lang="ru-RU" sz="3600" b="1" dirty="0"/>
          </a:p>
        </p:txBody>
      </p:sp>
      <p:pic>
        <p:nvPicPr>
          <p:cNvPr id="5" name="Рисунок 4" descr="C:\Users\Администратор\Desktop\фото на конференцию 1\IMG_20210427_092537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2232248" cy="18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710242" y="1124744"/>
            <a:ext cx="3527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Иллюстративный материал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Администратор\Desktop\фото на конференцию 1\IMG_20210427_09230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77512"/>
            <a:ext cx="2736304" cy="177947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9435537"/>
              </p:ext>
            </p:extLst>
          </p:nvPr>
        </p:nvGraphicFramePr>
        <p:xfrm>
          <a:off x="7002409" y="4653136"/>
          <a:ext cx="2003139" cy="1728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Презентация" r:id="rId5" imgW="4570530" imgH="3427618" progId="PowerPoint.Show.8">
                  <p:embed/>
                </p:oleObj>
              </mc:Choice>
              <mc:Fallback>
                <p:oleObj name="Презентация" r:id="rId5" imgW="4570530" imgH="3427618" progId="PowerPoint.Show.8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2409" y="4653136"/>
                        <a:ext cx="2003139" cy="17281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Рисунок 10" descr="C:\Users\Администратор\Desktop\фото на конференцию 1\IMG_20210427_09330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1872208" cy="1944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Администратор\Desktop\картинки  фото к конференции 2021\detsad-260434-1450512934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56792"/>
            <a:ext cx="2376264" cy="1800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Администратор\Desktop\картинки  фото к конференции 2021\offerimage-158666669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58" y="4540088"/>
            <a:ext cx="1858288" cy="19132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Администратор\Desktop\IMG_20210429_125737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925" y="4683938"/>
            <a:ext cx="1774735" cy="17281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297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260648"/>
            <a:ext cx="892899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endParaRPr lang="ru-RU" dirty="0" smtClean="0"/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Чтение рассказов</a:t>
            </a:r>
            <a:endParaRPr lang="ru-RU" sz="1600" dirty="0"/>
          </a:p>
          <a:p>
            <a:pPr algn="ctr"/>
            <a:endParaRPr lang="ru-RU" dirty="0" smtClean="0"/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algn="ctr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</a:t>
            </a:r>
          </a:p>
          <a:p>
            <a:pPr algn="ctr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Игры настольные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1052736"/>
            <a:ext cx="3672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азучивание песен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32" y="908720"/>
            <a:ext cx="3816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азучивание стихов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3688" y="414908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Администратор\Desktop\IMG-20210428-WA005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035" y="3289901"/>
            <a:ext cx="1800200" cy="17816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Администратор\Desktop\IMG-20210428-WA004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16497"/>
            <a:ext cx="1908212" cy="1420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Администратор\Desktop\IMG-20210428-WA004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856" y="3289901"/>
            <a:ext cx="1728192" cy="17816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Администратор\Desktop\фото на конференцию 1\IMG-20210428-WA003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497" y="1216497"/>
            <a:ext cx="1872208" cy="1420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Администратор\Desktop\фото на конференцию 1\IMG_20210428_10355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60513"/>
            <a:ext cx="1656184" cy="1420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Администратор\Desktop\IMG_20210428_09405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3381452"/>
            <a:ext cx="1656183" cy="1598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Администратор\Desktop\IMG-20210429-WA0000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062" y="1360513"/>
            <a:ext cx="1649890" cy="1420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Администратор\Desktop\IMG-20210429-WA0005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56" y="5340949"/>
            <a:ext cx="1779841" cy="14446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92526" y="4979966"/>
            <a:ext cx="24578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Игры подвижные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C:\Users\Администратор\Desktop\IMG_20210429_101137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856" y="5454157"/>
            <a:ext cx="1728192" cy="1215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C:\Users\Администратор\Desktop\IMG_20210429_114008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015" y="5454157"/>
            <a:ext cx="1661795" cy="1245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Рисунок 19" descr="C:\Users\Администратор\Desktop\IMG-20210429-WA0010.jp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33694" y="5055518"/>
            <a:ext cx="1328412" cy="189927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6948263" y="4581129"/>
            <a:ext cx="18992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Дидактические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игры</a:t>
            </a:r>
          </a:p>
          <a:p>
            <a:endParaRPr lang="ru-RU" dirty="0"/>
          </a:p>
        </p:txBody>
      </p:sp>
      <p:pic>
        <p:nvPicPr>
          <p:cNvPr id="21" name="Рисунок 20" descr="C:\Users\Администратор\Desktop\IMG_20210429_155057.jp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245" y="3140969"/>
            <a:ext cx="2234460" cy="17262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024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истратор\Desktop\IMG-20210428-WA006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60035"/>
            <a:ext cx="2448272" cy="22212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Администратор\Desktop\фото на конференцию 1\IMG-20210428-WA007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60036"/>
            <a:ext cx="2592288" cy="229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Администратор\Desktop\фото на конференцию 1\IMG-20210428-WA007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160036"/>
            <a:ext cx="2286254" cy="22933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27584" y="1124745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Консультации для родителей о методе проектов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88640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Основной этап: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Администратор\Desktop\IMG_20210429_07432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72816"/>
            <a:ext cx="2520280" cy="2139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Администратор\Desktop\IMG_20210429_07480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812" y="1772816"/>
            <a:ext cx="2608808" cy="2139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66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8640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Основной этап: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9087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«Семейный герб символ крепкой и дружной семьи и преемственности поколений»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Администратор\Desktop\фото на конференцию 1\IMG-20210425-WA002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76" y="2842260"/>
            <a:ext cx="1787051" cy="148968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0" y="1412777"/>
            <a:ext cx="21237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Герб семьи Шумковых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Администратор\Desktop\фото на конференцию 1\IMG-20210426-WA000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929" y="2076828"/>
            <a:ext cx="1656184" cy="165808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23728" y="1412777"/>
            <a:ext cx="2412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    Герб семьи Салтановых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Администратор\Desktop\фото на конференцию 1\IMG-20210425-WA000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882" y="2205806"/>
            <a:ext cx="1764196" cy="161656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4067944" y="1278051"/>
            <a:ext cx="4608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Герб семьи Дорогиных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Users\Администратор\Desktop\фото на конференцию 1\IMG-20210427-WA000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938" y="3084173"/>
            <a:ext cx="1595525" cy="15689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6738223" y="1412777"/>
            <a:ext cx="19402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Герб семьи  Закурдаевых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C:\Users\Администратор\Desktop\фото на конференцию 1\IMG-20210427-WA000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068712"/>
            <a:ext cx="1872208" cy="16006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Администратор\Desktop\фото на конференцию 1\IMG-20210427-WA000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892" y="4322891"/>
            <a:ext cx="1872208" cy="17446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Администратор\Desktop\фото на конференцию 1\IMG-20210427-WA0002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223" y="5271281"/>
            <a:ext cx="1578193" cy="139807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07504" y="4653136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Герб семьи  Шалагиновых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47864" y="3708058"/>
            <a:ext cx="3098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Герб семьи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Руслановых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0152" y="4960913"/>
            <a:ext cx="295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Герб семьи Гамаюновых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67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16632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Основной этап: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Администратор\Desktop\фото на конференцию 1\IMG_20210428_11161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0" y="895236"/>
            <a:ext cx="2160238" cy="2101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Администратор\Desktop\фото на конференцию 1\IMG_20210428_09405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4476528"/>
            <a:ext cx="2354052" cy="2079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Администратор\Desktop\фото на конференцию 1\IMG_20210428_11163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895236"/>
            <a:ext cx="2664296" cy="21693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Администратор\Desktop\фото на конференцию 1\IMG-20210428-WA006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804" y="2066244"/>
            <a:ext cx="3312368" cy="245699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Администратор\Desktop\фото на конференцию 1\IMG_20210428_09430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591" y="4293096"/>
            <a:ext cx="2448272" cy="207963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3203848" y="1196752"/>
            <a:ext cx="2685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Центральная городская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библиотека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38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-99392"/>
            <a:ext cx="8856984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4" name="Рисунок 3" descr="C:\Users\Администратор\Desktop\фото на конференцию 1\IMG_20210427_13455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275856" y="1478397"/>
            <a:ext cx="2520280" cy="23042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363585" y="914456"/>
            <a:ext cx="2288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Герб группы</a:t>
            </a: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Администратор\Desktop\IMG-20210428-WA000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2376264" cy="1787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Администратор\Desktop\IMG-20210428-WA003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620" y="5023115"/>
            <a:ext cx="2160240" cy="1643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Администратор\Desktop\IMG_20210426_09133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212" y="2754256"/>
            <a:ext cx="2160239" cy="1801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Администратор\Desktop\IMG-20210428-WA001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674036"/>
            <a:ext cx="2376264" cy="1676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Администратор\Desktop\IMG-20210428-WA002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08920"/>
            <a:ext cx="2350329" cy="18464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Администратор\Desktop\IMG_20210428_103436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76672"/>
            <a:ext cx="2520280" cy="1787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Администратор\Desktop\IMG-20210428-WA0034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23115"/>
            <a:ext cx="2350329" cy="16434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80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243408"/>
            <a:ext cx="9036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Основной этап: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Администратор\Desktop\фото на конференцию 1\IMG_20210424_15542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60397"/>
            <a:ext cx="2952328" cy="201622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763688" y="956922"/>
            <a:ext cx="5400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Военно – патриотический клуб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«Шанс»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Администратор\Desktop\IMG_20210424_16095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077" y="857923"/>
            <a:ext cx="2272149" cy="1631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Администратор\Desktop\IMG_20210424_15071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60761"/>
            <a:ext cx="2376264" cy="1632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Администратор\Desktop\IMG_20210424_15145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797152"/>
            <a:ext cx="2448272" cy="1872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Администратор\Desktop\IMG_20210424_15051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27555"/>
            <a:ext cx="2272149" cy="1479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Администратор\Desktop\IMG_20210424_160502 (1)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941168"/>
            <a:ext cx="2592288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Администратор\Desktop\IMG_20210424_155750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60761"/>
            <a:ext cx="2520280" cy="163233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395536" y="121716"/>
            <a:ext cx="1511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Построение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4208" y="121716"/>
            <a:ext cx="25922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Вручение символики РФ</a:t>
            </a: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72201" y="4293096"/>
            <a:ext cx="29940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Просмотр презентации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99592" y="4554706"/>
            <a:ext cx="2880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На тренажёрах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C:\Users\Администратор\Desktop\IMG_20210424_160442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41168"/>
            <a:ext cx="2520280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364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47474"/>
            <a:ext cx="8677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Основной этап: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Администратор\Desktop\IMG_20210428_09585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64" y="1259716"/>
            <a:ext cx="2421741" cy="2212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Администратор\Desktop\IMG_20210428_11000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745" y="1484784"/>
            <a:ext cx="2772816" cy="220314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Администратор\Desktop\IMG_20210428_09513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64" y="4509120"/>
            <a:ext cx="2778962" cy="2056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Администратор\Desktop\IMG_20210428_110430 (1)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641" y="4365104"/>
            <a:ext cx="2520280" cy="205653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260764" y="793805"/>
            <a:ext cx="2379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Детский сад № 26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5" y="4005064"/>
            <a:ext cx="316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Ивдельский городской суд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73745" y="978471"/>
            <a:ext cx="25880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Администрация Ивдельского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городского округа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72200" y="4005064"/>
            <a:ext cx="2412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Отель Ивдель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C:\Users\Администратор\Desktop\Dg3oZS3WkAA1bcu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132856"/>
            <a:ext cx="2972434" cy="280831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2411760" y="1163138"/>
            <a:ext cx="42643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Фотовыставка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«Душа России в символах её»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27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0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Основной этап:</a:t>
            </a:r>
            <a:endParaRPr lang="ru-RU" dirty="0"/>
          </a:p>
        </p:txBody>
      </p:sp>
      <p:pic>
        <p:nvPicPr>
          <p:cNvPr id="5" name="Рисунок 4" descr="C:\Users\Администратор\Desktop\IMG_20210421_1103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707886"/>
            <a:ext cx="2088232" cy="185701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Администратор\Desktop\IMG_20210421_10530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706" y="5136594"/>
            <a:ext cx="2340260" cy="17214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Администратор\Desktop\IMG-20210425-WA003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12" y="4056474"/>
            <a:ext cx="2497588" cy="232485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Администратор\Desktop\IMG_20210421_11124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10" y="824061"/>
            <a:ext cx="2587889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Администратор\Desktop\IMG_20210421_105929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908721"/>
            <a:ext cx="2736304" cy="2160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Администратор\Desktop\фото на конференцию 1\IMG_20210427_16003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844" y="3293115"/>
            <a:ext cx="2808312" cy="169099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2771800" y="2492896"/>
            <a:ext cx="33843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    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Выставка  детский рисунков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«Символы моего города»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Users\Администратор\Desktop\IMG-20210425-WA0029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38610"/>
            <a:ext cx="2448272" cy="22427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90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0"/>
            <a:ext cx="8748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Заключительный этап: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Администратор\Desktop\фото на конференцию 1\IMG_20210427_13455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21738" y="1089500"/>
            <a:ext cx="2543424" cy="234938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635896" y="707886"/>
            <a:ext cx="17983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Герб группы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Администратор\Desktop\фото на конференцию 1\IMG-20210425-WA002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5663"/>
            <a:ext cx="1368151" cy="133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Администратор\Desktop\фото на конференцию 1\IMG-20210427-WA000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1036559"/>
            <a:ext cx="1537779" cy="131232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467544" y="707886"/>
            <a:ext cx="2065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Герб семьи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5351" y="3668168"/>
            <a:ext cx="2698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Фотовыставка «Душа России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символах её»</a:t>
            </a:r>
          </a:p>
          <a:p>
            <a:pPr algn="ctr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C:\Users\Администратор\Desktop\фото на конференцию 1\IMG_20210427_16003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377" y="4191388"/>
            <a:ext cx="3070734" cy="251474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/>
          <p:cNvSpPr txBox="1"/>
          <p:nvPr/>
        </p:nvSpPr>
        <p:spPr>
          <a:xfrm>
            <a:off x="3018378" y="3668168"/>
            <a:ext cx="2928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Выставка детский рисунков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«Символы моего города»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C:\Users\Администратор\Desktop\фото на конференцию 1\IMG-20210427-WA000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378" y="2492896"/>
            <a:ext cx="1368151" cy="1525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Администратор\Desktop\фото на конференцию 1\IMG-20210426-WA0000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295" y="1036559"/>
            <a:ext cx="1440160" cy="1356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 descr="C:\Users\Администратор\Desktop\фото на конференцию 1\IMG-20210427-WA0005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760" y="1036559"/>
            <a:ext cx="1512168" cy="133408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6876256" y="707886"/>
            <a:ext cx="16909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Герб семьи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 descr="C:\Users\Администратор\Desktop\фото на конференцию 1\IMG-20210425-WA0009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2492896"/>
            <a:ext cx="1328589" cy="1525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Рисунок 21" descr="C:\Users\Администратор\Desktop\IMG-20210218-WA0073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53136"/>
            <a:ext cx="2483768" cy="2016223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TextBox 22"/>
          <p:cNvSpPr txBox="1"/>
          <p:nvPr/>
        </p:nvSpPr>
        <p:spPr>
          <a:xfrm>
            <a:off x="6444209" y="4191388"/>
            <a:ext cx="259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Патриотический праздник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«23 февраля»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C:\Users\Администратор\Desktop\Dg3oZS3WkAA1bcu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64" y="4653137"/>
            <a:ext cx="2374619" cy="20162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008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1166843"/>
            <a:ext cx="8064896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Воспитанники:  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знают Государственную символику РФ;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рассказывают о символике образов, значениях и функциях Государственных символов России;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выражают свой интерес, любовь гордость за свою страну.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Char char="-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880443" y="357166"/>
            <a:ext cx="9122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       Результат работы над проектом: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66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1166843"/>
            <a:ext cx="806489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Проектная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деятельность с дошкольниками является одной из наиболее эффективных и  интересных форм патриотического воспитания,  одной из форм активизации познавательного и творческого развития ребенка. Знания, приобретаемые детьми в ходе реализации проекта, становятся достоянием их личного опыта, развивается познавательный интерес к различным областям знаний, формируются навыки сотрудничества.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Сфера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возможного использования проекта: Данный проект может быть использован как методическое пособие для педагогов детских садов.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02006" y="404664"/>
            <a:ext cx="4584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       Заключение: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66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196752"/>
            <a:ext cx="87484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94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1713</TotalTime>
  <Words>702</Words>
  <Application>Microsoft Office PowerPoint</Application>
  <PresentationFormat>Экран (4:3)</PresentationFormat>
  <Paragraphs>260</Paragraphs>
  <Slides>19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Воздушный поток</vt:lpstr>
      <vt:lpstr>Презентация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привет</dc:title>
  <dc:creator>Администратор</dc:creator>
  <cp:lastModifiedBy>Администратор</cp:lastModifiedBy>
  <cp:revision>76</cp:revision>
  <cp:lastPrinted>2021-05-05T10:56:00Z</cp:lastPrinted>
  <dcterms:created xsi:type="dcterms:W3CDTF">2021-04-26T07:54:52Z</dcterms:created>
  <dcterms:modified xsi:type="dcterms:W3CDTF">2021-05-12T05:33:08Z</dcterms:modified>
</cp:coreProperties>
</file>